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0" r:id="rId2"/>
  </p:sldIdLst>
  <p:sldSz cx="6858000" cy="9144000" type="letter"/>
  <p:notesSz cx="6858000" cy="9144000"/>
  <p:embeddedFontLst>
    <p:embeddedFont>
      <p:font typeface="Blow" panose="020B0604020202020204" charset="0"/>
      <p:regular r:id="rId3"/>
    </p:embeddedFon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Juice ITC" panose="04040403040A02020202" pitchFamily="82" charset="0"/>
      <p:regular r:id="rId10"/>
    </p:embeddedFont>
    <p:embeddedFont>
      <p:font typeface="TeachToTellDiversity" panose="020B0604020202020204" charset="0"/>
      <p:regular r:id="rId11"/>
    </p:embeddedFont>
    <p:embeddedFont>
      <p:font typeface="Whackadoo Upper" panose="020B0604020202020204" charset="0"/>
      <p:regular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280" autoAdjust="0"/>
  </p:normalViewPr>
  <p:slideViewPr>
    <p:cSldViewPr snapToGrid="0">
      <p:cViewPr>
        <p:scale>
          <a:sx n="100" d="100"/>
          <a:sy n="100" d="100"/>
        </p:scale>
        <p:origin x="1004" y="-1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91ECC1-5A94-40E8-8BB0-8A6575477D59}"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423397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1ECC1-5A94-40E8-8BB0-8A6575477D59}"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124126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1ECC1-5A94-40E8-8BB0-8A6575477D59}"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415364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1ECC1-5A94-40E8-8BB0-8A6575477D59}"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16307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91ECC1-5A94-40E8-8BB0-8A6575477D59}" type="datetimeFigureOut">
              <a:rPr lang="en-US" smtClean="0"/>
              <a:t>8/5/2018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285618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91ECC1-5A94-40E8-8BB0-8A6575477D59}"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394229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91ECC1-5A94-40E8-8BB0-8A6575477D59}" type="datetimeFigureOut">
              <a:rPr lang="en-US" smtClean="0"/>
              <a:t>8/5/2018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344189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91ECC1-5A94-40E8-8BB0-8A6575477D59}" type="datetimeFigureOut">
              <a:rPr lang="en-US" smtClean="0"/>
              <a:t>8/5/2018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197187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1ECC1-5A94-40E8-8BB0-8A6575477D59}" type="datetimeFigureOut">
              <a:rPr lang="en-US" smtClean="0"/>
              <a:t>8/5/2018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414599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91ECC1-5A94-40E8-8BB0-8A6575477D59}"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359548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91ECC1-5A94-40E8-8BB0-8A6575477D59}" type="datetimeFigureOut">
              <a:rPr lang="en-US" smtClean="0"/>
              <a:t>8/5/2018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6F172-8218-40B8-BBB3-AA0E2A4B295D}" type="slidenum">
              <a:rPr lang="en-US" smtClean="0"/>
              <a:t>‹#›</a:t>
            </a:fld>
            <a:endParaRPr lang="en-US"/>
          </a:p>
        </p:txBody>
      </p:sp>
    </p:spTree>
    <p:extLst>
      <p:ext uri="{BB962C8B-B14F-4D97-AF65-F5344CB8AC3E}">
        <p14:creationId xmlns:p14="http://schemas.microsoft.com/office/powerpoint/2010/main" val="415127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891ECC1-5A94-40E8-8BB0-8A6575477D59}" type="datetimeFigureOut">
              <a:rPr lang="en-US" smtClean="0"/>
              <a:t>8/5/2018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9E6F172-8218-40B8-BBB3-AA0E2A4B295D}" type="slidenum">
              <a:rPr lang="en-US" smtClean="0"/>
              <a:t>‹#›</a:t>
            </a:fld>
            <a:endParaRPr lang="en-US"/>
          </a:p>
        </p:txBody>
      </p:sp>
      <p:sp>
        <p:nvSpPr>
          <p:cNvPr id="7" name="TextBox 6">
            <a:extLst>
              <a:ext uri="{FF2B5EF4-FFF2-40B4-BE49-F238E27FC236}">
                <a16:creationId xmlns:a16="http://schemas.microsoft.com/office/drawing/2014/main" id="{688BDBEA-0768-4648-B935-797AB3DF2C48}"/>
              </a:ext>
            </a:extLst>
          </p:cNvPr>
          <p:cNvSpPr txBox="1"/>
          <p:nvPr userDrawn="1"/>
        </p:nvSpPr>
        <p:spPr>
          <a:xfrm>
            <a:off x="272955" y="1637731"/>
            <a:ext cx="6373505" cy="584775"/>
          </a:xfrm>
          <a:prstGeom prst="rect">
            <a:avLst/>
          </a:prstGeom>
          <a:noFill/>
        </p:spPr>
        <p:txBody>
          <a:bodyPr wrap="square" rtlCol="0">
            <a:spAutoFit/>
          </a:bodyPr>
          <a:lstStyle/>
          <a:p>
            <a:pPr algn="ctr"/>
            <a:r>
              <a:rPr lang="en-US" sz="3200" b="0" cap="none" spc="0" dirty="0">
                <a:ln w="0"/>
                <a:solidFill>
                  <a:schemeClr val="bg2"/>
                </a:solidFill>
                <a:effectLst>
                  <a:outerShdw blurRad="38100" dist="19050" dir="2700000" algn="tl" rotWithShape="0">
                    <a:schemeClr val="dk1">
                      <a:alpha val="40000"/>
                    </a:schemeClr>
                  </a:outerShdw>
                </a:effectLst>
                <a:latin typeface="Whackadoo Upper" panose="02000400000000000000" pitchFamily="2" charset="0"/>
              </a:rPr>
              <a:t>Preview</a:t>
            </a:r>
            <a:endParaRPr lang="en-US" dirty="0">
              <a:ln>
                <a:solidFill>
                  <a:schemeClr val="bg1"/>
                </a:solidFill>
              </a:ln>
              <a:solidFill>
                <a:schemeClr val="bg2"/>
              </a:solidFill>
              <a:latin typeface="Whackadoo Upper" panose="02000400000000000000" pitchFamily="2" charset="0"/>
            </a:endParaRPr>
          </a:p>
        </p:txBody>
      </p:sp>
    </p:spTree>
    <p:extLst>
      <p:ext uri="{BB962C8B-B14F-4D97-AF65-F5344CB8AC3E}">
        <p14:creationId xmlns:p14="http://schemas.microsoft.com/office/powerpoint/2010/main" val="4111616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teacherspayteachers.com/Store/Michelle-Hickl-Harvey" TargetMode="External"/><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l="-17000" r="-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81F70-D237-44AD-8401-BB3EC6C1F7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668215"/>
            <a:ext cx="6049108" cy="7860324"/>
          </a:xfrm>
          <a:prstGeom prst="rect">
            <a:avLst/>
          </a:prstGeom>
          <a:solidFill>
            <a:schemeClr val="bg1"/>
          </a:solidFill>
        </p:spPr>
      </p:pic>
      <p:sp>
        <p:nvSpPr>
          <p:cNvPr id="2" name="TextBox 1">
            <a:extLst>
              <a:ext uri="{FF2B5EF4-FFF2-40B4-BE49-F238E27FC236}">
                <a16:creationId xmlns:a16="http://schemas.microsoft.com/office/drawing/2014/main" id="{59554468-9420-47F4-A247-7E5392C20629}"/>
              </a:ext>
            </a:extLst>
          </p:cNvPr>
          <p:cNvSpPr txBox="1">
            <a:spLocks noChangeAspect="1"/>
          </p:cNvSpPr>
          <p:nvPr/>
        </p:nvSpPr>
        <p:spPr>
          <a:xfrm>
            <a:off x="863915" y="1078946"/>
            <a:ext cx="5234543" cy="4862870"/>
          </a:xfrm>
          <a:prstGeom prst="rect">
            <a:avLst/>
          </a:prstGeom>
          <a:noFill/>
          <a:ln>
            <a:noFill/>
          </a:ln>
        </p:spPr>
        <p:txBody>
          <a:bodyPr wrap="square" rtlCol="0">
            <a:spAutoFit/>
          </a:bodyPr>
          <a:lstStyle/>
          <a:p>
            <a:endParaRPr lang="en-US" sz="1200" dirty="0">
              <a:latin typeface="Juice ITC" panose="04040403040A02020202" pitchFamily="82" charset="0"/>
            </a:endParaRPr>
          </a:p>
          <a:p>
            <a:pPr algn="ctr"/>
            <a:r>
              <a:rPr lang="en-US" sz="2000" dirty="0">
                <a:latin typeface="Whackadoo Upper" panose="02000400000000000000" pitchFamily="2" charset="0"/>
              </a:rPr>
              <a:t>Dear Happy Camper,</a:t>
            </a:r>
          </a:p>
          <a:p>
            <a:endParaRPr lang="en-US" sz="1200" dirty="0"/>
          </a:p>
          <a:p>
            <a:r>
              <a:rPr lang="en-US" sz="1200" dirty="0"/>
              <a:t>Welcome to kindergarten! It’s almost time for back to school! I hope you have had a great summer. I look forward to seeing you soon at school for:	</a:t>
            </a:r>
          </a:p>
          <a:p>
            <a:endParaRPr lang="en-US" sz="1200" dirty="0"/>
          </a:p>
          <a:p>
            <a:pPr algn="ctr"/>
            <a:r>
              <a:rPr lang="en-US" sz="2400" cap="small" dirty="0">
                <a:latin typeface="Blow" pitchFamily="2" charset="0"/>
              </a:rPr>
              <a:t>M</a:t>
            </a:r>
            <a:r>
              <a:rPr lang="en-US" sz="2400" b="1" cap="small" dirty="0">
                <a:latin typeface="Blow" pitchFamily="2" charset="0"/>
              </a:rPr>
              <a:t>eet the Teacher</a:t>
            </a:r>
            <a:endParaRPr lang="en-US" sz="2400" dirty="0">
              <a:latin typeface="Blow" pitchFamily="2" charset="0"/>
            </a:endParaRPr>
          </a:p>
          <a:p>
            <a:pPr algn="ctr"/>
            <a:r>
              <a:rPr lang="en-US" sz="2400" b="1" cap="small" dirty="0">
                <a:latin typeface="Blow" pitchFamily="2" charset="0"/>
              </a:rPr>
              <a:t>Tuesday, August 28 at 5:30 – 7 pm</a:t>
            </a:r>
            <a:endParaRPr lang="en-US" sz="2400" dirty="0">
              <a:latin typeface="Blow" pitchFamily="2" charset="0"/>
            </a:endParaRPr>
          </a:p>
          <a:p>
            <a:endParaRPr lang="en-US" sz="1200" dirty="0"/>
          </a:p>
          <a:p>
            <a:r>
              <a:rPr lang="en-US" sz="1200" dirty="0"/>
              <a:t>If you would like to bring your classroom supplies that night, then you won’t have to worry about them on the first day of school.  I will have a little surprise for you, too.  Start getting plenty of rest.  School starts Tuesday, September 4</a:t>
            </a:r>
            <a:r>
              <a:rPr lang="en-US" sz="1200" baseline="30000" dirty="0"/>
              <a:t>th</a:t>
            </a:r>
            <a:r>
              <a:rPr lang="en-US" sz="1200" dirty="0"/>
              <a:t> at 8:05am.  I can’t wait to see you! </a:t>
            </a:r>
          </a:p>
          <a:p>
            <a:endParaRPr lang="en-US" sz="1200" dirty="0"/>
          </a:p>
          <a:p>
            <a:r>
              <a:rPr lang="en-US" sz="1200" dirty="0"/>
              <a:t>Love, </a:t>
            </a:r>
          </a:p>
          <a:p>
            <a:r>
              <a:rPr lang="en-US" sz="1200" dirty="0">
                <a:sym typeface="Wingdings" panose="05000000000000000000" pitchFamily="2" charset="2"/>
              </a:rPr>
              <a:t>Mrs. Christopher </a:t>
            </a:r>
            <a:endParaRPr lang="en-US" sz="1200" dirty="0"/>
          </a:p>
          <a:p>
            <a:r>
              <a:rPr lang="en-US" sz="1200" dirty="0"/>
              <a:t>Email: kchristopher@browncityschools.org</a:t>
            </a:r>
          </a:p>
          <a:p>
            <a:r>
              <a:rPr lang="en-US" sz="1200" dirty="0"/>
              <a:t>School Phone Number: 810-346-4700</a:t>
            </a:r>
          </a:p>
          <a:p>
            <a:r>
              <a:rPr lang="en-US" sz="1200" dirty="0"/>
              <a:t>Teacher Web Page: mrschristopherskinderconnection.weebly.com</a:t>
            </a:r>
          </a:p>
          <a:p>
            <a:endParaRPr lang="en-US" sz="1200" dirty="0"/>
          </a:p>
          <a:p>
            <a:endParaRPr lang="en-US" sz="1200" dirty="0"/>
          </a:p>
          <a:p>
            <a:endParaRPr lang="en-US" sz="1200" dirty="0">
              <a:latin typeface="Whackadoo Upper" panose="02000400000000000000" pitchFamily="2" charset="0"/>
            </a:endParaRPr>
          </a:p>
          <a:p>
            <a:endParaRPr lang="en-US" sz="1400" dirty="0">
              <a:latin typeface="Juice ITC" panose="04040403040A02020202" pitchFamily="82" charset="0"/>
            </a:endParaRPr>
          </a:p>
        </p:txBody>
      </p:sp>
      <p:sp>
        <p:nvSpPr>
          <p:cNvPr id="6" name="TextBox 5">
            <a:extLst>
              <a:ext uri="{FF2B5EF4-FFF2-40B4-BE49-F238E27FC236}">
                <a16:creationId xmlns:a16="http://schemas.microsoft.com/office/drawing/2014/main" id="{D9C5AB0D-2AF2-4010-9F9C-FA2C888B19A2}"/>
              </a:ext>
            </a:extLst>
          </p:cNvPr>
          <p:cNvSpPr txBox="1"/>
          <p:nvPr/>
        </p:nvSpPr>
        <p:spPr>
          <a:xfrm>
            <a:off x="982519" y="154752"/>
            <a:ext cx="5001638" cy="1015663"/>
          </a:xfrm>
          <a:prstGeom prst="rect">
            <a:avLst/>
          </a:prstGeom>
          <a:solidFill>
            <a:schemeClr val="tx1"/>
          </a:solidFill>
        </p:spPr>
        <p:txBody>
          <a:bodyPr wrap="square" rtlCol="0">
            <a:spAutoFit/>
          </a:bodyPr>
          <a:lstStyle/>
          <a:p>
            <a:pPr algn="ctr"/>
            <a:r>
              <a:rPr lang="en-US" sz="3600" dirty="0">
                <a:solidFill>
                  <a:schemeClr val="bg1"/>
                </a:solidFill>
                <a:latin typeface="Whackadoo Upper" panose="02000400000000000000" pitchFamily="2" charset="0"/>
              </a:rPr>
              <a:t>{Welcome Campers!}</a:t>
            </a:r>
          </a:p>
          <a:p>
            <a:pPr algn="ctr"/>
            <a:r>
              <a:rPr lang="en-US" sz="2400" dirty="0">
                <a:solidFill>
                  <a:schemeClr val="bg1"/>
                </a:solidFill>
                <a:latin typeface="Blow" pitchFamily="2" charset="0"/>
                <a:ea typeface="TeachToTellDiversity" panose="02000603000000000000" pitchFamily="2" charset="0"/>
              </a:rPr>
              <a:t>It’s Time for S’more Learning!</a:t>
            </a:r>
          </a:p>
        </p:txBody>
      </p:sp>
      <p:pic>
        <p:nvPicPr>
          <p:cNvPr id="8" name="Picture 7">
            <a:extLst>
              <a:ext uri="{FF2B5EF4-FFF2-40B4-BE49-F238E27FC236}">
                <a16:creationId xmlns:a16="http://schemas.microsoft.com/office/drawing/2014/main" id="{CF6ABDBD-2B91-4DA6-AC7D-244624A3440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654351" y="242506"/>
            <a:ext cx="1164945" cy="2542816"/>
          </a:xfrm>
          <a:prstGeom prst="rect">
            <a:avLst/>
          </a:prstGeom>
        </p:spPr>
      </p:pic>
      <p:sp>
        <p:nvSpPr>
          <p:cNvPr id="15" name="Rectangle 14">
            <a:extLst>
              <a:ext uri="{FF2B5EF4-FFF2-40B4-BE49-F238E27FC236}">
                <a16:creationId xmlns:a16="http://schemas.microsoft.com/office/drawing/2014/main" id="{05BBAA2B-89F2-4A8F-8DB7-64A9932E685A}"/>
              </a:ext>
            </a:extLst>
          </p:cNvPr>
          <p:cNvSpPr/>
          <p:nvPr/>
        </p:nvSpPr>
        <p:spPr>
          <a:xfrm>
            <a:off x="854760" y="5185131"/>
            <a:ext cx="5235677" cy="28799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sz="2400" b="1" dirty="0">
                <a:latin typeface="Whackadoo Upper" panose="02000400000000000000" pitchFamily="2" charset="0"/>
              </a:rPr>
              <a:t>Classroom supplies:</a:t>
            </a:r>
          </a:p>
          <a:p>
            <a:pPr algn="ctr"/>
            <a:r>
              <a:rPr lang="en-US" sz="1600" dirty="0">
                <a:latin typeface="Whackadoo Upper" panose="02000400000000000000" pitchFamily="2" charset="0"/>
              </a:rPr>
              <a:t>Student supplies have already been purchased, so there is no need for you to send any pencils, crayons, school boxes, etc. for your child.  Please keep those for your use at home.  I would greatly appreciate the following items for our classroom.  Thanks so much! </a:t>
            </a:r>
            <a:r>
              <a:rPr lang="en-US" sz="1600" dirty="0">
                <a:latin typeface="Whackadoo Upper" panose="02000400000000000000" pitchFamily="2" charset="0"/>
                <a:sym typeface="Wingdings" panose="05000000000000000000" pitchFamily="2" charset="2"/>
              </a:rPr>
              <a:t></a:t>
            </a:r>
            <a:endParaRPr lang="en-US" sz="1600" dirty="0">
              <a:latin typeface="Whackadoo Upper" panose="02000400000000000000" pitchFamily="2" charset="0"/>
            </a:endParaRPr>
          </a:p>
          <a:p>
            <a:pPr algn="ctr"/>
            <a:endParaRPr lang="en-US" sz="1600" dirty="0">
              <a:latin typeface="Whackadoo Upper" panose="02000400000000000000" pitchFamily="2" charset="0"/>
            </a:endParaRPr>
          </a:p>
          <a:p>
            <a:pPr algn="ctr"/>
            <a:r>
              <a:rPr lang="en-US" sz="1600" dirty="0">
                <a:latin typeface="Whackadoo Upper" panose="02000400000000000000" pitchFamily="2" charset="0"/>
              </a:rPr>
              <a:t>Clorox or Lysol wipes</a:t>
            </a:r>
          </a:p>
          <a:p>
            <a:pPr algn="ctr"/>
            <a:r>
              <a:rPr lang="en-US" sz="1600" dirty="0" err="1">
                <a:latin typeface="Whackadoo Upper" panose="02000400000000000000" pitchFamily="2" charset="0"/>
              </a:rPr>
              <a:t>Ziplock</a:t>
            </a:r>
            <a:r>
              <a:rPr lang="en-US" sz="1600" dirty="0">
                <a:latin typeface="Whackadoo Upper" panose="02000400000000000000" pitchFamily="2" charset="0"/>
              </a:rPr>
              <a:t> baggies</a:t>
            </a:r>
          </a:p>
          <a:p>
            <a:pPr algn="ctr"/>
            <a:r>
              <a:rPr lang="en-US" sz="1600" dirty="0">
                <a:latin typeface="Whackadoo Upper" panose="02000400000000000000" pitchFamily="2" charset="0"/>
              </a:rPr>
              <a:t>Tissues</a:t>
            </a:r>
          </a:p>
        </p:txBody>
      </p:sp>
      <p:pic>
        <p:nvPicPr>
          <p:cNvPr id="12" name="Picture 11">
            <a:extLst>
              <a:ext uri="{FF2B5EF4-FFF2-40B4-BE49-F238E27FC236}">
                <a16:creationId xmlns:a16="http://schemas.microsoft.com/office/drawing/2014/main" id="{CED31AB8-D045-45FD-9610-F2345BEC382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578" y="-1"/>
            <a:ext cx="1524557" cy="1047871"/>
          </a:xfrm>
          <a:prstGeom prst="rect">
            <a:avLst/>
          </a:prstGeom>
        </p:spPr>
      </p:pic>
      <p:sp>
        <p:nvSpPr>
          <p:cNvPr id="13" name="TextBox 12">
            <a:hlinkClick r:id="rId6"/>
            <a:extLst>
              <a:ext uri="{FF2B5EF4-FFF2-40B4-BE49-F238E27FC236}">
                <a16:creationId xmlns:a16="http://schemas.microsoft.com/office/drawing/2014/main" id="{9E6A8541-5D89-4092-8F29-FF2F3100FCEA}"/>
              </a:ext>
            </a:extLst>
          </p:cNvPr>
          <p:cNvSpPr txBox="1"/>
          <p:nvPr/>
        </p:nvSpPr>
        <p:spPr>
          <a:xfrm>
            <a:off x="1192832" y="8939270"/>
            <a:ext cx="2398856" cy="230832"/>
          </a:xfrm>
          <a:prstGeom prst="rect">
            <a:avLst/>
          </a:prstGeom>
          <a:noFill/>
        </p:spPr>
        <p:txBody>
          <a:bodyPr wrap="square" rtlCol="0">
            <a:spAutoFit/>
          </a:bodyPr>
          <a:lstStyle/>
          <a:p>
            <a:r>
              <a:rPr lang="en-US" sz="900" dirty="0">
                <a:latin typeface="Whackadoo Upper" panose="02000400000000000000" pitchFamily="2" charset="0"/>
              </a:rPr>
              <a:t>Created by Michelle </a:t>
            </a:r>
            <a:r>
              <a:rPr lang="en-US" sz="900" dirty="0" err="1">
                <a:latin typeface="Whackadoo Upper" panose="02000400000000000000" pitchFamily="2" charset="0"/>
              </a:rPr>
              <a:t>Hickl</a:t>
            </a:r>
            <a:r>
              <a:rPr lang="en-US" sz="900" dirty="0">
                <a:latin typeface="Whackadoo Upper" panose="02000400000000000000" pitchFamily="2" charset="0"/>
              </a:rPr>
              <a:t> Harvey</a:t>
            </a:r>
          </a:p>
        </p:txBody>
      </p:sp>
      <p:pic>
        <p:nvPicPr>
          <p:cNvPr id="18" name="Picture 17">
            <a:extLst>
              <a:ext uri="{FF2B5EF4-FFF2-40B4-BE49-F238E27FC236}">
                <a16:creationId xmlns:a16="http://schemas.microsoft.com/office/drawing/2014/main" id="{22F03C3D-3A6F-4A76-A457-C7EEA46D26C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30043" y="7326225"/>
            <a:ext cx="1162789" cy="1804992"/>
          </a:xfrm>
          <a:prstGeom prst="rect">
            <a:avLst/>
          </a:prstGeom>
        </p:spPr>
      </p:pic>
      <p:pic>
        <p:nvPicPr>
          <p:cNvPr id="14" name="Picture 13">
            <a:extLst>
              <a:ext uri="{FF2B5EF4-FFF2-40B4-BE49-F238E27FC236}">
                <a16:creationId xmlns:a16="http://schemas.microsoft.com/office/drawing/2014/main" id="{B50F19DF-4D8D-4593-8F6B-D58C7CF742F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225143" y="7725974"/>
            <a:ext cx="1579433" cy="1384951"/>
          </a:xfrm>
          <a:prstGeom prst="rect">
            <a:avLst/>
          </a:prstGeom>
        </p:spPr>
      </p:pic>
      <p:pic>
        <p:nvPicPr>
          <p:cNvPr id="17" name="Picture 16">
            <a:extLst>
              <a:ext uri="{FF2B5EF4-FFF2-40B4-BE49-F238E27FC236}">
                <a16:creationId xmlns:a16="http://schemas.microsoft.com/office/drawing/2014/main" id="{BDE1BA64-0BCD-49F6-BBF6-335C459771C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4319940">
            <a:off x="5294921" y="7957971"/>
            <a:ext cx="380356" cy="1457234"/>
          </a:xfrm>
          <a:prstGeom prst="rect">
            <a:avLst/>
          </a:prstGeom>
        </p:spPr>
      </p:pic>
      <p:pic>
        <p:nvPicPr>
          <p:cNvPr id="10" name="Picture 9">
            <a:extLst>
              <a:ext uri="{FF2B5EF4-FFF2-40B4-BE49-F238E27FC236}">
                <a16:creationId xmlns:a16="http://schemas.microsoft.com/office/drawing/2014/main" id="{2FF0F3A4-7B52-4EE5-8F61-BE813BC97D8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762425" y="3741249"/>
            <a:ext cx="1068939" cy="1603955"/>
          </a:xfrm>
          <a:prstGeom prst="rect">
            <a:avLst/>
          </a:prstGeom>
        </p:spPr>
      </p:pic>
    </p:spTree>
    <p:extLst>
      <p:ext uri="{BB962C8B-B14F-4D97-AF65-F5344CB8AC3E}">
        <p14:creationId xmlns:p14="http://schemas.microsoft.com/office/powerpoint/2010/main" val="3123000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2619</TotalTime>
  <Words>116</Words>
  <Application>Microsoft Office PowerPoint</Application>
  <PresentationFormat>Letter Paper (8.5x11 in)</PresentationFormat>
  <Paragraphs>26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Whackadoo Upper</vt:lpstr>
      <vt:lpstr>Calibri</vt:lpstr>
      <vt:lpstr>Blow</vt:lpstr>
      <vt:lpstr>Wingdings</vt:lpstr>
      <vt:lpstr>TeachToTellDiversity</vt:lpstr>
      <vt:lpstr>Juice ITC</vt:lpstr>
      <vt:lpstr>Arial</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HARVEY</dc:creator>
  <cp:lastModifiedBy>thechris24s</cp:lastModifiedBy>
  <cp:revision>57</cp:revision>
  <dcterms:created xsi:type="dcterms:W3CDTF">2017-06-15T20:40:15Z</dcterms:created>
  <dcterms:modified xsi:type="dcterms:W3CDTF">2018-08-06T00:10:21Z</dcterms:modified>
</cp:coreProperties>
</file>